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8" r:id="rId12"/>
    <p:sldId id="269" r:id="rId13"/>
    <p:sldId id="271" r:id="rId14"/>
    <p:sldId id="270" r:id="rId15"/>
    <p:sldId id="267" r:id="rId16"/>
    <p:sldId id="272" r:id="rId17"/>
    <p:sldId id="273" r:id="rId18"/>
    <p:sldId id="274" r:id="rId19"/>
    <p:sldId id="312" r:id="rId20"/>
    <p:sldId id="313" r:id="rId21"/>
    <p:sldId id="264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275" r:id="rId33"/>
    <p:sldId id="295" r:id="rId34"/>
    <p:sldId id="276" r:id="rId35"/>
    <p:sldId id="296" r:id="rId36"/>
    <p:sldId id="324" r:id="rId37"/>
    <p:sldId id="279" r:id="rId38"/>
    <p:sldId id="281" r:id="rId39"/>
    <p:sldId id="277" r:id="rId40"/>
    <p:sldId id="280" r:id="rId41"/>
    <p:sldId id="293" r:id="rId42"/>
    <p:sldId id="294" r:id="rId43"/>
    <p:sldId id="284" r:id="rId44"/>
    <p:sldId id="325" r:id="rId45"/>
    <p:sldId id="32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ep Learning in a nutshell" id="{F95442A4-6895-41F9-9D8E-068D1BEED8F0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“</a:t>
            </a:r>
            <a:r>
              <a:rPr lang="fr-FR" dirty="0"/>
              <a:t>trouver les règles à appliquer »?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 descr="A cartoon robot with a light bulb&#10;&#10;Description automatically generated with medium confidence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1566</Words>
  <Application>Microsoft Office PowerPoint</Application>
  <PresentationFormat>Widescreen</PresentationFormat>
  <Paragraphs>318</Paragraphs>
  <Slides>45</Slides>
  <Notes>22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Intelligences Artificielles</vt:lpstr>
      <vt:lpstr>Qu’est-ce que l’intelligence?</vt:lpstr>
      <vt:lpstr>Qu’est-ce que l’intelligence  « artificielle » ?</vt:lpstr>
      <vt:lpstr>PowerPoint Presentation</vt:lpstr>
      <vt:lpstr>Définition formelle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“trouver les règles à appliquer »?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38</cp:revision>
  <dcterms:created xsi:type="dcterms:W3CDTF">2023-05-24T00:27:17Z</dcterms:created>
  <dcterms:modified xsi:type="dcterms:W3CDTF">2023-06-30T20:29:18Z</dcterms:modified>
</cp:coreProperties>
</file>